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3" r:id="rId4"/>
    <p:sldId id="354" r:id="rId5"/>
    <p:sldId id="355" r:id="rId6"/>
    <p:sldId id="356" r:id="rId7"/>
    <p:sldId id="357" r:id="rId8"/>
    <p:sldId id="358" r:id="rId9"/>
    <p:sldId id="343" r:id="rId10"/>
    <p:sldId id="25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week:</a:t>
            </a:r>
          </a:p>
          <a:p>
            <a:pPr>
              <a:buFontTx/>
              <a:buChar char="-"/>
            </a:pPr>
            <a:r>
              <a:rPr lang="nl-NL" dirty="0" smtClean="0"/>
              <a:t>Variabele kosten: </a:t>
            </a:r>
            <a:r>
              <a:rPr lang="nl-NL" dirty="0" smtClean="0"/>
              <a:t>arbeid / CAO</a:t>
            </a: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>
              <a:buFontTx/>
              <a:buChar char="-"/>
            </a:pPr>
            <a:r>
              <a:rPr lang="nl-NL" dirty="0" smtClean="0"/>
              <a:t>Bespreken opgave </a:t>
            </a:r>
            <a:r>
              <a:rPr lang="nl-NL" dirty="0" smtClean="0"/>
              <a:t>34 </a:t>
            </a:r>
            <a:r>
              <a:rPr lang="nl-NL" dirty="0" smtClean="0"/>
              <a:t>en </a:t>
            </a:r>
            <a:r>
              <a:rPr lang="nl-NL" dirty="0" smtClean="0"/>
              <a:t>35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Excelmodel tariefberekening</a:t>
            </a:r>
          </a:p>
          <a:p>
            <a:pPr>
              <a:buFontTx/>
              <a:buChar char="-"/>
            </a:pP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995362"/>
            <a:ext cx="7334250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561" y="299047"/>
            <a:ext cx="6943725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37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0" y="1162050"/>
            <a:ext cx="65913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62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35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2" y="1600200"/>
            <a:ext cx="70389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33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12" y="1538287"/>
            <a:ext cx="764857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0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36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Download het Excelbestand</a:t>
            </a:r>
          </a:p>
          <a:p>
            <a:r>
              <a:rPr lang="nl-NL" dirty="0" smtClean="0"/>
              <a:t>Kijk even mee</a:t>
            </a:r>
          </a:p>
          <a:p>
            <a:r>
              <a:rPr lang="nl-NL" dirty="0" smtClean="0"/>
              <a:t>Maak </a:t>
            </a:r>
            <a:r>
              <a:rPr lang="nl-NL" smtClean="0"/>
              <a:t>de opgave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525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62</Words>
  <Application>Microsoft Office PowerPoint</Application>
  <PresentationFormat>Diavoorstelling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Wat gaan we vandaag doen?</vt:lpstr>
      <vt:lpstr>PowerPoint-presentatie</vt:lpstr>
      <vt:lpstr>PowerPoint-presentatie</vt:lpstr>
      <vt:lpstr>PowerPoint-presentatie</vt:lpstr>
      <vt:lpstr>Opgave 35</vt:lpstr>
      <vt:lpstr>PowerPoint-presentatie</vt:lpstr>
      <vt:lpstr>Maak opgave 36 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53</cp:revision>
  <dcterms:created xsi:type="dcterms:W3CDTF">2013-11-15T15:05:42Z</dcterms:created>
  <dcterms:modified xsi:type="dcterms:W3CDTF">2018-11-08T10:11:29Z</dcterms:modified>
</cp:coreProperties>
</file>